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1" r:id="rId4"/>
    <p:sldId id="269" r:id="rId5"/>
    <p:sldId id="263" r:id="rId6"/>
    <p:sldId id="262" r:id="rId7"/>
    <p:sldId id="267" r:id="rId8"/>
    <p:sldId id="26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0528C-41F0-40D6-B153-60572319D0CB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05F1D-917F-4B84-B43C-B5DF663F8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4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Group Members</a:t>
            </a:r>
          </a:p>
          <a:p>
            <a:r>
              <a:rPr lang="en-GB" dirty="0" smtClean="0"/>
              <a:t>Soren from </a:t>
            </a:r>
            <a:r>
              <a:rPr lang="en-GB" dirty="0" err="1" smtClean="0"/>
              <a:t>GLB</a:t>
            </a:r>
            <a:r>
              <a:rPr lang="en-GB" dirty="0" smtClean="0"/>
              <a:t> Revision, a member for CHI since 1996</a:t>
            </a:r>
          </a:p>
          <a:p>
            <a:endParaRPr lang="en-GB" dirty="0"/>
          </a:p>
          <a:p>
            <a:r>
              <a:rPr lang="en-GB" dirty="0" smtClean="0"/>
              <a:t>Martin from </a:t>
            </a:r>
            <a:r>
              <a:rPr lang="en-GB" dirty="0" err="1" smtClean="0"/>
              <a:t>Economiansvarig</a:t>
            </a:r>
            <a:r>
              <a:rPr lang="en-GB" dirty="0" smtClean="0"/>
              <a:t>, a member of CHI since 2004 and board </a:t>
            </a:r>
            <a:r>
              <a:rPr lang="en-GB" dirty="0" smtClean="0"/>
              <a:t>member</a:t>
            </a:r>
          </a:p>
          <a:p>
            <a:endParaRPr lang="en-GB" dirty="0" smtClean="0"/>
          </a:p>
          <a:p>
            <a:r>
              <a:rPr lang="en-GB" sz="1200" dirty="0" err="1" smtClean="0"/>
              <a:t>Guðni</a:t>
            </a:r>
            <a:r>
              <a:rPr lang="en-GB" sz="1200" dirty="0" smtClean="0"/>
              <a:t> from Iceland, a member since 2012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Lars from Skogsberg Revision</a:t>
            </a:r>
          </a:p>
          <a:p>
            <a:endParaRPr lang="en-GB" dirty="0"/>
          </a:p>
          <a:p>
            <a:r>
              <a:rPr lang="en-GB" dirty="0" smtClean="0"/>
              <a:t>Hans Carl for HCA </a:t>
            </a:r>
            <a:r>
              <a:rPr lang="en-GB" dirty="0" err="1" smtClean="0"/>
              <a:t>Revisjon</a:t>
            </a:r>
            <a:r>
              <a:rPr lang="en-GB" dirty="0" smtClean="0"/>
              <a:t> &amp; </a:t>
            </a:r>
            <a:r>
              <a:rPr lang="en-US" dirty="0" err="1" smtClean="0"/>
              <a:t>Rådgivning</a:t>
            </a:r>
            <a:r>
              <a:rPr lang="en-US" dirty="0" smtClean="0"/>
              <a:t> AS, a member of CHI since 1998 and former board member and president of CHI. </a:t>
            </a:r>
          </a:p>
          <a:p>
            <a:r>
              <a:rPr lang="en-US" dirty="0" smtClean="0"/>
              <a:t>Also I am a member of the marketing committee, specially incorporating with Cicero League of International lawyers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7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A useful marketing discussion on how to improve our business offering, looking at new business ideas and ways of attracting and retaining clients.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- How to strengthen the offering of our two international networks - CH International and Cicero, and how to cooperate with each other more and more.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- </a:t>
            </a:r>
            <a:r>
              <a:rPr lang="en-GB" dirty="0" smtClean="0"/>
              <a:t>Claire, Graham and Fiona getting </a:t>
            </a:r>
            <a:r>
              <a:rPr lang="en-GB" dirty="0"/>
              <a:t>lost in the forest in search of a warm, inviting after-ski lodge, where moose stew, red wine and aquavit awaited us.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0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118" y="4423700"/>
            <a:ext cx="5758405" cy="3600450"/>
          </a:xfrm>
        </p:spPr>
        <p:txBody>
          <a:bodyPr/>
          <a:lstStyle/>
          <a:p>
            <a:r>
              <a:rPr lang="en-GB" dirty="0" smtClean="0"/>
              <a:t>2005 Gothenburg: Claire met Per Christian, now her husband </a:t>
            </a:r>
          </a:p>
          <a:p>
            <a:r>
              <a:rPr lang="en-GB" dirty="0" smtClean="0"/>
              <a:t>2010 Copenhagen in  January</a:t>
            </a:r>
          </a:p>
          <a:p>
            <a:r>
              <a:rPr lang="en-GB" dirty="0" smtClean="0"/>
              <a:t>2012 Copenhagen again with Cicero member from Denmark, </a:t>
            </a:r>
            <a:r>
              <a:rPr lang="en-GB" dirty="0" err="1" smtClean="0"/>
              <a:t>Flemming</a:t>
            </a:r>
            <a:r>
              <a:rPr lang="en-GB" dirty="0" smtClean="0"/>
              <a:t> Keller </a:t>
            </a:r>
            <a:r>
              <a:rPr lang="en-GB" dirty="0" err="1" smtClean="0"/>
              <a:t>Hendriksen</a:t>
            </a:r>
            <a:endParaRPr lang="en-GB" dirty="0" smtClean="0"/>
          </a:p>
          <a:p>
            <a:r>
              <a:rPr lang="en-GB" dirty="0" smtClean="0"/>
              <a:t>2013 Stockholm at the Cicero office in Stockholm</a:t>
            </a:r>
          </a:p>
          <a:p>
            <a:r>
              <a:rPr lang="en-GB" dirty="0" smtClean="0"/>
              <a:t>2015 Helsinki in </a:t>
            </a:r>
            <a:r>
              <a:rPr lang="en-GB" dirty="0" smtClean="0"/>
              <a:t>January </a:t>
            </a:r>
            <a:r>
              <a:rPr lang="en-GB" dirty="0" smtClean="0"/>
              <a:t>trying to find a Finnish member</a:t>
            </a:r>
          </a:p>
          <a:p>
            <a:r>
              <a:rPr lang="en-GB" dirty="0" smtClean="0"/>
              <a:t>2016 Oslo in February. Claire, Graham and Fiona from Cicero attended the meeting </a:t>
            </a:r>
          </a:p>
          <a:p>
            <a:endParaRPr lang="en-GB" dirty="0" smtClean="0"/>
          </a:p>
          <a:p>
            <a:r>
              <a:rPr lang="en-GB" dirty="0" smtClean="0"/>
              <a:t>During our</a:t>
            </a:r>
            <a:r>
              <a:rPr lang="en-GB" baseline="0" dirty="0" smtClean="0"/>
              <a:t> meetings some of the topics we discuss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what </a:t>
            </a:r>
            <a:r>
              <a:rPr lang="en-GB" baseline="0" dirty="0" smtClean="0"/>
              <a:t>has happened since our last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an update of each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marketing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how to get common clients.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4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118" y="4423700"/>
            <a:ext cx="5758405" cy="3600450"/>
          </a:xfrm>
        </p:spPr>
        <p:txBody>
          <a:bodyPr/>
          <a:lstStyle/>
          <a:p>
            <a:r>
              <a:rPr lang="en-GB" dirty="0" smtClean="0"/>
              <a:t>2005 Gothenburg: Claire met Per Christian, now her husband </a:t>
            </a:r>
          </a:p>
          <a:p>
            <a:r>
              <a:rPr lang="en-GB" dirty="0" smtClean="0"/>
              <a:t>2010 Copenhagen in  January</a:t>
            </a:r>
          </a:p>
          <a:p>
            <a:r>
              <a:rPr lang="en-GB" dirty="0" smtClean="0"/>
              <a:t>2012 Copenhagen again with Cicero member from Denmark, </a:t>
            </a:r>
            <a:r>
              <a:rPr lang="en-GB" dirty="0" err="1" smtClean="0"/>
              <a:t>Flemming</a:t>
            </a:r>
            <a:r>
              <a:rPr lang="en-GB" dirty="0" smtClean="0"/>
              <a:t> Keller </a:t>
            </a:r>
            <a:r>
              <a:rPr lang="en-GB" dirty="0" err="1" smtClean="0"/>
              <a:t>Hendriksen</a:t>
            </a:r>
            <a:endParaRPr lang="en-GB" dirty="0" smtClean="0"/>
          </a:p>
          <a:p>
            <a:r>
              <a:rPr lang="en-GB" dirty="0" smtClean="0"/>
              <a:t>2013 Stockholm at the Cicero office in Stockholm</a:t>
            </a:r>
          </a:p>
          <a:p>
            <a:r>
              <a:rPr lang="en-GB" dirty="0" smtClean="0"/>
              <a:t>2015 Helsinki in </a:t>
            </a:r>
            <a:r>
              <a:rPr lang="en-GB" dirty="0" err="1" smtClean="0"/>
              <a:t>Janurary</a:t>
            </a:r>
            <a:r>
              <a:rPr lang="en-GB" dirty="0" smtClean="0"/>
              <a:t> trying to find a Finnish member</a:t>
            </a:r>
          </a:p>
          <a:p>
            <a:r>
              <a:rPr lang="en-GB" dirty="0" smtClean="0"/>
              <a:t>2016 Oslo in February. Claire, Graham and Fiona from Cicero attended the meeting </a:t>
            </a:r>
          </a:p>
          <a:p>
            <a:endParaRPr lang="en-GB" dirty="0" smtClean="0"/>
          </a:p>
          <a:p>
            <a:r>
              <a:rPr lang="en-GB" dirty="0" smtClean="0"/>
              <a:t>During our</a:t>
            </a:r>
            <a:r>
              <a:rPr lang="en-GB" baseline="0" dirty="0" smtClean="0"/>
              <a:t> meetings some of the topics we discuss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 what has happened since our last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an update of each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marketing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how to get common clients.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2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hoping to have our next meeting on</a:t>
            </a:r>
            <a:r>
              <a:rPr lang="en-GB" baseline="0" dirty="0" smtClean="0"/>
              <a:t>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– 20</a:t>
            </a:r>
            <a:r>
              <a:rPr lang="en-GB" baseline="30000" dirty="0" smtClean="0"/>
              <a:t>th</a:t>
            </a:r>
            <a:r>
              <a:rPr lang="en-GB" baseline="0" dirty="0" smtClean="0"/>
              <a:t> January in Lithuania. Kristina has kindly agreed to letting us use her office for the meeting?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Lithuania we hope to find a new member in Latvia and Estonia with help from Kristina &amp; perhaps the lawyers from Lithuania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9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hoping</a:t>
            </a:r>
            <a:r>
              <a:rPr lang="en-GB" baseline="0" dirty="0" smtClean="0"/>
              <a:t> to have another common CHI &amp; Cicero conference with the Nordic group and possibly the Baltic countries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want to continue building good relationships.</a:t>
            </a:r>
          </a:p>
          <a:p>
            <a:r>
              <a:rPr lang="en-GB" baseline="0" dirty="0" smtClean="0"/>
              <a:t>We have a good relationship, both professional and socially with the Cicero Lawyers, </a:t>
            </a:r>
            <a:r>
              <a:rPr lang="en-GB" baseline="0" dirty="0" err="1" smtClean="0"/>
              <a:t>Hulaas</a:t>
            </a:r>
            <a:r>
              <a:rPr lang="en-GB" baseline="0" dirty="0" smtClean="0"/>
              <a:t> in Norway who we share the same building with.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will be attending the Cicero conference again this year, which will be in Madrid.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Continue to help each other get new members where they are missing.  </a:t>
            </a:r>
          </a:p>
          <a:p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0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Thank you 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6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5F1D-917F-4B84-B43C-B5DF663F8F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2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5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3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8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3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2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B31E-B36C-4B4B-8A49-8D0E6B790249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A8F9-DD90-4AA6-AA0B-7B764F5B7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CHI Nordic Group Meeting</a:t>
            </a:r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0252"/>
            <a:ext cx="9144000" cy="1655762"/>
          </a:xfrm>
        </p:spPr>
        <p:txBody>
          <a:bodyPr>
            <a:normAutofit/>
          </a:bodyPr>
          <a:lstStyle/>
          <a:p>
            <a:r>
              <a:rPr lang="en-GB" sz="5000" dirty="0" smtClean="0">
                <a:solidFill>
                  <a:schemeClr val="bg1">
                    <a:lumMod val="85000"/>
                  </a:schemeClr>
                </a:solidFill>
              </a:rPr>
              <a:t>12</a:t>
            </a:r>
            <a:r>
              <a:rPr lang="en-GB" sz="5000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GB" sz="5000" dirty="0" smtClean="0">
                <a:solidFill>
                  <a:schemeClr val="bg1">
                    <a:lumMod val="85000"/>
                  </a:schemeClr>
                </a:solidFill>
              </a:rPr>
              <a:t> February 2016 - Oslo</a:t>
            </a:r>
            <a:endParaRPr lang="en-GB" sz="5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://www.chint.org/images/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09" y="379525"/>
            <a:ext cx="3223405" cy="20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440" y="279975"/>
            <a:ext cx="9144000" cy="136088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Group Member Leaders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4" name="Picture 2" descr="http://www.chint.org/images/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-39457"/>
            <a:ext cx="2694214" cy="1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nmark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60" y="2306123"/>
            <a:ext cx="1297668" cy="14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hint.org/images/lar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r="10106" b="37661"/>
          <a:stretch/>
        </p:blipFill>
        <p:spPr bwMode="auto">
          <a:xfrm>
            <a:off x="9740550" y="2150641"/>
            <a:ext cx="1224644" cy="14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hint.org/images/swe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40" y="4576051"/>
            <a:ext cx="1291317" cy="13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hint.org/images/Nor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72" y="4576051"/>
            <a:ext cx="1291317" cy="13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296" y="3829731"/>
            <a:ext cx="2640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Søren Windahl</a:t>
            </a:r>
          </a:p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Denmark</a:t>
            </a:r>
            <a:endParaRPr lang="en-GB" sz="2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31867" y="3714277"/>
            <a:ext cx="2917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Lars Skogsberg</a:t>
            </a:r>
          </a:p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Sweden</a:t>
            </a:r>
            <a:endParaRPr lang="en-GB" sz="2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440" y="5976480"/>
            <a:ext cx="22916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Martin Karlsson</a:t>
            </a:r>
          </a:p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Sweden</a:t>
            </a:r>
            <a:endParaRPr lang="en-GB" sz="2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9235" y="6064076"/>
            <a:ext cx="33745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Hans Carl Andersen</a:t>
            </a:r>
          </a:p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Norway</a:t>
            </a:r>
            <a:endParaRPr lang="en-GB" sz="25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64" name="Picture 16" descr="http://www.chint.org/images/ice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58" y="2150641"/>
            <a:ext cx="1354762" cy="14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25223" y="3647484"/>
            <a:ext cx="32390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 err="1">
                <a:solidFill>
                  <a:schemeClr val="bg1">
                    <a:lumMod val="85000"/>
                  </a:schemeClr>
                </a:solidFill>
              </a:rPr>
              <a:t>Guðni</a:t>
            </a:r>
            <a:r>
              <a:rPr lang="en-GB" sz="2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bg1">
                    <a:lumMod val="85000"/>
                  </a:schemeClr>
                </a:solidFill>
              </a:rPr>
              <a:t>Þór</a:t>
            </a:r>
            <a:r>
              <a:rPr lang="en-GB" sz="2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2500" dirty="0" err="1" smtClean="0">
                <a:solidFill>
                  <a:schemeClr val="bg1">
                    <a:lumMod val="85000"/>
                  </a:schemeClr>
                </a:solidFill>
              </a:rPr>
              <a:t>Gunnarsson</a:t>
            </a:r>
            <a:endParaRPr lang="en-GB" sz="2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500" dirty="0" smtClean="0">
                <a:solidFill>
                  <a:schemeClr val="bg1">
                    <a:lumMod val="85000"/>
                  </a:schemeClr>
                </a:solidFill>
              </a:rPr>
              <a:t>Iceland</a:t>
            </a:r>
            <a:endParaRPr lang="en-GB" sz="25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70" y="2701856"/>
            <a:ext cx="11914413" cy="1050782"/>
          </a:xfrm>
        </p:spPr>
        <p:txBody>
          <a:bodyPr>
            <a:noAutofit/>
          </a:bodyPr>
          <a:lstStyle/>
          <a:p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b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GB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087" y="699417"/>
            <a:ext cx="8899069" cy="977442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chemeClr val="bg1">
                    <a:lumMod val="85000"/>
                  </a:schemeClr>
                </a:solidFill>
              </a:rPr>
              <a:t>Highlights of our </a:t>
            </a:r>
          </a:p>
          <a:p>
            <a:r>
              <a:rPr lang="en-GB" sz="6000" b="1" dirty="0" smtClean="0">
                <a:solidFill>
                  <a:schemeClr val="bg1">
                    <a:lumMod val="85000"/>
                  </a:schemeClr>
                </a:solidFill>
              </a:rPr>
              <a:t>last meeting</a:t>
            </a:r>
            <a:endParaRPr lang="en-GB" sz="6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 descr="http://www.chint.org/images/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-39457"/>
            <a:ext cx="2694214" cy="1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570272"/>
            <a:ext cx="11446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How to strengthen the offering of our two international networks - CH International and Cicero, and how to cooperate with each other more and more.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/>
            </a:r>
            <a:br>
              <a:rPr lang="en-GB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08886"/>
            <a:ext cx="5052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Non-skiers forest adventure!</a:t>
            </a:r>
            <a:endParaRPr lang="en-GB" sz="3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646355"/>
            <a:ext cx="11653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 useful marketing discussion.</a:t>
            </a:r>
            <a:br>
              <a:rPr lang="en-GB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5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28" y="254341"/>
            <a:ext cx="9144000" cy="1207634"/>
          </a:xfrm>
        </p:spPr>
        <p:txBody>
          <a:bodyPr/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Previous Meetings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4" name="Picture 2" descr="http://www.chint.org/images/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3" y="0"/>
            <a:ext cx="2694214" cy="1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1" t="22619" r="33304"/>
          <a:stretch/>
        </p:blipFill>
        <p:spPr>
          <a:xfrm>
            <a:off x="4144937" y="1919856"/>
            <a:ext cx="4163381" cy="42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028" y="127171"/>
            <a:ext cx="9144000" cy="1207634"/>
          </a:xfrm>
        </p:spPr>
        <p:txBody>
          <a:bodyPr/>
          <a:lstStyle/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Previous Meetings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2557" y="1983357"/>
            <a:ext cx="4065814" cy="3642292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2005 Gothenburg</a:t>
            </a:r>
          </a:p>
          <a:p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2010 Copenhagen</a:t>
            </a:r>
          </a:p>
          <a:p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2012 Copenhagen</a:t>
            </a:r>
          </a:p>
          <a:p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2013 Stockholm</a:t>
            </a:r>
          </a:p>
          <a:p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2015 Helsinki</a:t>
            </a:r>
          </a:p>
          <a:p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2016 Oslo </a:t>
            </a:r>
            <a:endParaRPr lang="en-GB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 descr="http://www.chint.org/images/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3" y="0"/>
            <a:ext cx="2694214" cy="1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-lhr3-1.xx.fbcdn.net/v/t1.0-9/1936893_152538336256_6425045_n.jpg?oh=39f93e67d634738f46bea22e7234ead0&amp;oe=5879987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0093" r="24653" b="31093"/>
          <a:stretch/>
        </p:blipFill>
        <p:spPr bwMode="auto">
          <a:xfrm>
            <a:off x="7670801" y="1716316"/>
            <a:ext cx="2757886" cy="46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257" y="697825"/>
            <a:ext cx="9144000" cy="979034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Our next meeting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694" y="2067152"/>
            <a:ext cx="9144000" cy="24558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300" dirty="0" smtClean="0">
                <a:solidFill>
                  <a:schemeClr val="bg1">
                    <a:lumMod val="85000"/>
                  </a:schemeClr>
                </a:solidFill>
              </a:rPr>
              <a:t>19</a:t>
            </a:r>
            <a:r>
              <a:rPr lang="en-GB" sz="4300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GB" sz="4300" dirty="0" smtClean="0">
                <a:solidFill>
                  <a:schemeClr val="bg1">
                    <a:lumMod val="85000"/>
                  </a:schemeClr>
                </a:solidFill>
              </a:rPr>
              <a:t> – 20</a:t>
            </a:r>
            <a:r>
              <a:rPr lang="en-GB" sz="4300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GB" sz="4300" dirty="0" smtClean="0">
                <a:solidFill>
                  <a:schemeClr val="bg1">
                    <a:lumMod val="85000"/>
                  </a:schemeClr>
                </a:solidFill>
              </a:rPr>
              <a:t> January 2017</a:t>
            </a:r>
          </a:p>
          <a:p>
            <a:pPr>
              <a:lnSpc>
                <a:spcPct val="150000"/>
              </a:lnSpc>
            </a:pPr>
            <a:r>
              <a:rPr lang="en-GB" sz="4300" dirty="0" smtClean="0">
                <a:solidFill>
                  <a:schemeClr val="bg1">
                    <a:lumMod val="85000"/>
                  </a:schemeClr>
                </a:solidFill>
              </a:rPr>
              <a:t>Vilnius, Lithuania</a:t>
            </a:r>
          </a:p>
          <a:p>
            <a:pPr>
              <a:lnSpc>
                <a:spcPct val="150000"/>
              </a:lnSpc>
            </a:pPr>
            <a:r>
              <a:rPr lang="en-GB" sz="4300" dirty="0" smtClean="0">
                <a:solidFill>
                  <a:schemeClr val="bg1">
                    <a:lumMod val="85000"/>
                  </a:schemeClr>
                </a:solidFill>
              </a:rPr>
              <a:t>Hosted by </a:t>
            </a:r>
            <a:r>
              <a:rPr lang="en-GB" sz="4300" dirty="0" err="1" smtClean="0">
                <a:solidFill>
                  <a:schemeClr val="bg1">
                    <a:lumMod val="85000"/>
                  </a:schemeClr>
                </a:solidFill>
              </a:rPr>
              <a:t>Inova</a:t>
            </a:r>
            <a:r>
              <a:rPr lang="en-GB" sz="4300" dirty="0" smtClean="0">
                <a:solidFill>
                  <a:schemeClr val="bg1">
                    <a:lumMod val="85000"/>
                  </a:schemeClr>
                </a:solidFill>
              </a:rPr>
              <a:t> Experts, Kristina </a:t>
            </a:r>
            <a:r>
              <a:rPr lang="en-GB" sz="4300" dirty="0" err="1" smtClean="0">
                <a:solidFill>
                  <a:schemeClr val="bg1">
                    <a:lumMod val="85000"/>
                  </a:schemeClr>
                </a:solidFill>
              </a:rPr>
              <a:t>Laima</a:t>
            </a:r>
            <a:r>
              <a:rPr lang="en-GB" sz="4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300" dirty="0" err="1" smtClean="0">
                <a:solidFill>
                  <a:schemeClr val="bg1">
                    <a:lumMod val="85000"/>
                  </a:schemeClr>
                </a:solidFill>
              </a:rPr>
              <a:t>Alekinenè</a:t>
            </a:r>
            <a:endParaRPr lang="en-GB" sz="43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http://www.chint.org/images/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-39457"/>
            <a:ext cx="2694214" cy="1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hint.org/images/lith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94" y="4677904"/>
            <a:ext cx="3728174" cy="8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058" y="817141"/>
            <a:ext cx="9429748" cy="1119348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bg1">
                    <a:lumMod val="85000"/>
                  </a:schemeClr>
                </a:solidFill>
              </a:rPr>
              <a:t>CHI &amp; Cicero</a:t>
            </a:r>
          </a:p>
          <a:p>
            <a:endParaRPr lang="en-GB" dirty="0"/>
          </a:p>
        </p:txBody>
      </p:sp>
      <p:pic>
        <p:nvPicPr>
          <p:cNvPr id="4" name="Picture 2" descr="http://www.chint.org/images/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2" y="0"/>
            <a:ext cx="3039835" cy="193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cer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98" y="4831963"/>
            <a:ext cx="2038506" cy="16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oomla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72" y="4805202"/>
            <a:ext cx="2563202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36" y="4623385"/>
            <a:ext cx="25527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830" y="2171700"/>
            <a:ext cx="11185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Common CHI &amp; Cicero conference</a:t>
            </a:r>
          </a:p>
          <a:p>
            <a:pPr algn="ctr"/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Continue to build close relationships</a:t>
            </a:r>
          </a:p>
          <a:p>
            <a:pPr algn="ctr"/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Attend each others conferences </a:t>
            </a:r>
          </a:p>
          <a:p>
            <a:pPr algn="ctr"/>
            <a:r>
              <a:rPr lang="en-GB" sz="3000" dirty="0" smtClean="0">
                <a:solidFill>
                  <a:schemeClr val="bg1">
                    <a:lumMod val="85000"/>
                  </a:schemeClr>
                </a:solidFill>
              </a:rPr>
              <a:t>Assist in referring member countries</a:t>
            </a:r>
            <a:endParaRPr lang="en-GB" sz="3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38" y="3775595"/>
            <a:ext cx="9429748" cy="2455861"/>
          </a:xfrm>
        </p:spPr>
        <p:txBody>
          <a:bodyPr>
            <a:normAutofit/>
          </a:bodyPr>
          <a:lstStyle/>
          <a:p>
            <a:r>
              <a:rPr lang="en-GB" sz="6000" dirty="0" err="1" smtClean="0">
                <a:solidFill>
                  <a:schemeClr val="bg1">
                    <a:lumMod val="95000"/>
                  </a:schemeClr>
                </a:solidFill>
              </a:rPr>
              <a:t>Tusen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6000" dirty="0" err="1" smtClean="0">
                <a:solidFill>
                  <a:schemeClr val="bg1">
                    <a:lumMod val="95000"/>
                  </a:schemeClr>
                </a:solidFill>
              </a:rPr>
              <a:t>takk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6000" dirty="0" err="1" smtClean="0">
                <a:solidFill>
                  <a:schemeClr val="bg1">
                    <a:lumMod val="95000"/>
                  </a:schemeClr>
                </a:solidFill>
              </a:rPr>
              <a:t>kj</a:t>
            </a:r>
            <a:r>
              <a:rPr lang="en-US" altLang="en-US" sz="6000" dirty="0" smtClean="0">
                <a:solidFill>
                  <a:schemeClr val="bg1">
                    <a:lumMod val="95000"/>
                  </a:schemeClr>
                </a:solidFill>
              </a:rPr>
              <a:t>æ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</a:rPr>
              <a:t>re </a:t>
            </a:r>
            <a:r>
              <a:rPr lang="en-GB" sz="6000" dirty="0" err="1" smtClean="0">
                <a:solidFill>
                  <a:schemeClr val="bg1">
                    <a:lumMod val="95000"/>
                  </a:schemeClr>
                </a:solidFill>
              </a:rPr>
              <a:t>venner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</a:rPr>
              <a:t>! </a:t>
            </a:r>
          </a:p>
          <a:p>
            <a:endParaRPr lang="en-GB" dirty="0"/>
          </a:p>
        </p:txBody>
      </p:sp>
      <p:pic>
        <p:nvPicPr>
          <p:cNvPr id="4" name="Picture 2" descr="http://www.chint.org/images/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30" y="1024397"/>
            <a:ext cx="3741964" cy="23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573</Words>
  <Application>Microsoft Office PowerPoint</Application>
  <PresentationFormat>Widescreen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CHI Nordic Group Meeting</vt:lpstr>
      <vt:lpstr>Group Member Leaders</vt:lpstr>
      <vt:lpstr>- </vt:lpstr>
      <vt:lpstr>Previous Meetings</vt:lpstr>
      <vt:lpstr>Previous Meetings</vt:lpstr>
      <vt:lpstr>Our next meeting </vt:lpstr>
      <vt:lpstr>PowerPoint Presentation</vt:lpstr>
      <vt:lpstr>PowerPoint Presentation</vt:lpstr>
      <vt:lpstr>PowerPoint Presentation</vt:lpstr>
    </vt:vector>
  </TitlesOfParts>
  <Company>Clarkson Hyde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Nordic Group Meeting</dc:title>
  <dc:creator>Carly Davis</dc:creator>
  <cp:lastModifiedBy>Carly Davis</cp:lastModifiedBy>
  <cp:revision>16</cp:revision>
  <dcterms:created xsi:type="dcterms:W3CDTF">2016-09-14T08:16:24Z</dcterms:created>
  <dcterms:modified xsi:type="dcterms:W3CDTF">2016-09-14T14:02:03Z</dcterms:modified>
</cp:coreProperties>
</file>